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84" r:id="rId4"/>
  </p:sldMasterIdLst>
  <p:notesMasterIdLst>
    <p:notesMasterId r:id="rId20"/>
  </p:notesMasterIdLst>
  <p:handoutMasterIdLst>
    <p:handoutMasterId r:id="rId21"/>
  </p:handoutMasterIdLst>
  <p:sldIdLst>
    <p:sldId id="288" r:id="rId5"/>
    <p:sldId id="298" r:id="rId6"/>
    <p:sldId id="280" r:id="rId7"/>
    <p:sldId id="274" r:id="rId8"/>
    <p:sldId id="278" r:id="rId9"/>
    <p:sldId id="297" r:id="rId10"/>
    <p:sldId id="275" r:id="rId11"/>
    <p:sldId id="296" r:id="rId12"/>
    <p:sldId id="277" r:id="rId13"/>
    <p:sldId id="281" r:id="rId14"/>
    <p:sldId id="295" r:id="rId15"/>
    <p:sldId id="282" r:id="rId16"/>
    <p:sldId id="292" r:id="rId17"/>
    <p:sldId id="294" r:id="rId18"/>
    <p:sldId id="29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1552" autoAdjust="0"/>
  </p:normalViewPr>
  <p:slideViewPr>
    <p:cSldViewPr snapToGrid="0">
      <p:cViewPr varScale="1">
        <p:scale>
          <a:sx n="68" d="100"/>
          <a:sy n="68" d="100"/>
        </p:scale>
        <p:origin x="6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2965" y="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600B7FD6-6B50-4C58-994F-82DC621427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95CC7F2D-6B16-4B88-A4F8-ABD5316B47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51DC69-60C3-4CF7-A135-6E702ECCE0F0}" type="datetimeFigureOut">
              <a:rPr lang="en-US" smtClean="0"/>
              <a:t>11/24/2020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94CEF1E-1ACC-48D0-92B3-CB3D4FED50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5F188B4-83B8-4C82-AFAC-DC1E415458F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A9FFBD-F123-4881-BC93-591827BC61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621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E3EC7B-6C72-4FBB-87DF-2BD2CB7DC1E6}" type="datetimeFigureOut">
              <a:rPr lang="en-US" smtClean="0"/>
              <a:t>11/24/2020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62A795-6F94-4A96-B820-B9038480D0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49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11/24/2020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785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28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7076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525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006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270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20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246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071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245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219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619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EXXwrkGRSoY&amp;list=PLnsQVdy457NoGmQqGrfFwWw0edwnU2LAJ&amp;index=2&amp;t=0s" TargetMode="External"/><Relationship Id="rId3" Type="http://schemas.openxmlformats.org/officeDocument/2006/relationships/hyperlink" Target="https://drive.google.com/file/d/1UjhkXJVtXdbURr0wRSmOSIBDXzz3AtIq/view?usp=sharing" TargetMode="External"/><Relationship Id="rId7" Type="http://schemas.openxmlformats.org/officeDocument/2006/relationships/hyperlink" Target="https://youtu.be/UTa3uEnTeaw" TargetMode="External"/><Relationship Id="rId2" Type="http://schemas.openxmlformats.org/officeDocument/2006/relationships/hyperlink" Target="https://youtu.be/ytUUVwJWuJ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7MWPGrXO0Fc" TargetMode="External"/><Relationship Id="rId5" Type="http://schemas.openxmlformats.org/officeDocument/2006/relationships/hyperlink" Target="https://youtu.be/lQs_kRe6FiI" TargetMode="External"/><Relationship Id="rId4" Type="http://schemas.openxmlformats.org/officeDocument/2006/relationships/hyperlink" Target="https://youtu.be/-N7mWV5Z_24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aLs68-yaD4s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youtu.be/XBGBDmOVohk" TargetMode="External"/><Relationship Id="rId4" Type="http://schemas.openxmlformats.org/officeDocument/2006/relationships/hyperlink" Target="https://youtu.be/wtk7S6dI9Z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playlist?list=PLpDOz6lW3UrkRUU69TwKxPvwCvw4zszN3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1dQAZUsT5W4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youtu.be/EHO0JTJXLsA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playlist?list=PLpDOz6lW3Url2VX8llACENv-nAOHPC8b3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NPp_5poLEfoVz0tn8r9YabQiABZRb6H-/view?usp=sharing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drive.google.com/file/d/1iIoytog-4xXByT8aCirAin8Wdlc0Ozti/view?usp=sharing" TargetMode="External"/><Relationship Id="rId4" Type="http://schemas.openxmlformats.org/officeDocument/2006/relationships/hyperlink" Target="https://drive.google.com/file/d/1tLrw0bu87WOkbVhE8DsY87c6mCnMIZKt/view?usp=sharin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vl6W_piGU_yCHhhM9VE541BEANKbDps0/view?usp=sharing" TargetMode="External"/><Relationship Id="rId2" Type="http://schemas.openxmlformats.org/officeDocument/2006/relationships/hyperlink" Target="https://drive.google.com/file/d/17GhAcPtFcipyL_3fYpSU6SyuNCXvhQKa/view?usp=sharing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rive.google.com/file/d/1s0g8Th3onlLlKGc7rAjMFyeReOYyfMJ6/view?usp=sharing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file/d/1_WumgCgqOKXJeA2pgifSPB9j88NrFo3D/view?usp=sharing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uPYnRlkZ7rWvPoMLqVS3aZnc4pXiSFgU/view?usp=sharing" TargetMode="External"/><Relationship Id="rId2" Type="http://schemas.openxmlformats.org/officeDocument/2006/relationships/hyperlink" Target="https://drive.google.com/file/d/1zvY6oOGnOIwSPdNY8ZEP8wJ5I-82mkaa/view?usp=sharing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drive.google.com/file/d/1lqUkQrvzb6A-7RZWmnhDktGmlcU8uCB6/view?usp=sharing" TargetMode="External"/><Relationship Id="rId4" Type="http://schemas.openxmlformats.org/officeDocument/2006/relationships/hyperlink" Target="https://drive.google.com/file/d/1Axu57a8CGqATWu3YLSLvSyveEPURy5N9/view?usp=sharin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f98Ym03JawLLwCr39YAe3JVlwji38Gqi/view?usp=sharing" TargetMode="External"/><Relationship Id="rId2" Type="http://schemas.openxmlformats.org/officeDocument/2006/relationships/hyperlink" Target="https://drive.google.com/file/d/1QsogxZZiQVkk9UmOrr_n2jvSh6c3R28Y/view?usp=sharing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tmfd5obhcz5SwGC2E0iYk17m43qPjNw0/view?usp=sharing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360" y="255955"/>
            <a:ext cx="117195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/>
              <a:t>SPHOORTHY</a:t>
            </a:r>
            <a:br>
              <a:rPr lang="en-US" sz="4800" b="1" dirty="0"/>
            </a:br>
            <a:r>
              <a:rPr lang="en-US" sz="4800" b="1" dirty="0"/>
              <a:t> ENGINEERING COLLEGE</a:t>
            </a:r>
            <a:endParaRPr lang="en-US" sz="4800" dirty="0"/>
          </a:p>
        </p:txBody>
      </p:sp>
      <p:pic>
        <p:nvPicPr>
          <p:cNvPr id="3" name="Picture 6" descr="Professor/Associate Professor/Assistant Professor Job in Sphoorthy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" y="314688"/>
            <a:ext cx="2242952" cy="156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037" y="1881489"/>
            <a:ext cx="4108805" cy="30919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</p:pic>
      <p:sp>
        <p:nvSpPr>
          <p:cNvPr id="5" name="Rectangle 4"/>
          <p:cNvSpPr/>
          <p:nvPr/>
        </p:nvSpPr>
        <p:spPr>
          <a:xfrm>
            <a:off x="2108980" y="5192016"/>
            <a:ext cx="736092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200" b="1" dirty="0" smtClean="0">
              <a:solidFill>
                <a:srgbClr val="FF0000"/>
              </a:solidFill>
              <a:latin typeface="Rockwell" panose="02060603020205020403" pitchFamily="18" charset="0"/>
            </a:endParaRPr>
          </a:p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TEACHING </a:t>
            </a:r>
            <a:r>
              <a:rPr lang="en-US" sz="3200" b="1" dirty="0">
                <a:solidFill>
                  <a:srgbClr val="FF0000"/>
                </a:solidFill>
                <a:latin typeface="Rockwell" panose="02060603020205020403" pitchFamily="18" charset="0"/>
              </a:rPr>
              <a:t>LEARNING CENTER</a:t>
            </a:r>
            <a:r>
              <a:rPr lang="en-US" sz="1100" b="1" dirty="0">
                <a:solidFill>
                  <a:srgbClr val="FF0000"/>
                </a:solidFill>
                <a:latin typeface="Rockwell" panose="02060603020205020403" pitchFamily="18" charset="0"/>
              </a:rPr>
              <a:t/>
            </a:r>
            <a:br>
              <a:rPr lang="en-US" sz="1100" b="1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en-US" sz="1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63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51486" y="2698955"/>
            <a:ext cx="63604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 smtClean="0"/>
              <a:t>Asynchronous Sessions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15772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7411199"/>
              </p:ext>
            </p:extLst>
          </p:nvPr>
        </p:nvGraphicFramePr>
        <p:xfrm>
          <a:off x="209587" y="148554"/>
          <a:ext cx="11693111" cy="67094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7301"/>
                <a:gridCol w="1932280"/>
                <a:gridCol w="849548"/>
                <a:gridCol w="2533200"/>
                <a:gridCol w="1482848"/>
                <a:gridCol w="1127583"/>
                <a:gridCol w="3020351"/>
              </a:tblGrid>
              <a:tr h="63458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S.NO.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FACULTY 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DEPT.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TOPIC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SESSION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LINK FOR ONLINE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51371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Dr.</a:t>
                      </a:r>
                      <a:r>
                        <a:rPr lang="en-US" sz="1400" baseline="0" dirty="0" smtClean="0"/>
                        <a:t> P. GAYATHRI PAVANI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Phy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TRAINING AN EDUCATOR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Online Webinar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20 May 2020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Online session</a:t>
                      </a:r>
                      <a:endParaRPr lang="en-US" sz="1400" dirty="0"/>
                    </a:p>
                  </a:txBody>
                  <a:tcPr/>
                </a:tc>
              </a:tr>
              <a:tr h="51371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Mr. </a:t>
                      </a:r>
                      <a:r>
                        <a:rPr lang="en-US" sz="1400" dirty="0" err="1" smtClean="0"/>
                        <a:t>Lokanath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Conducting Online meeting</a:t>
                      </a:r>
                      <a:r>
                        <a:rPr lang="en-US" sz="1400" baseline="0" dirty="0" smtClean="0"/>
                        <a:t> with database proof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Recorded Video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21 May 2020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hlinkClick r:id="rId2"/>
                        </a:rPr>
                        <a:t>https://youtu.be/ytUUVwJWuJg</a:t>
                      </a:r>
                      <a:endParaRPr lang="en-US" sz="1400" dirty="0"/>
                    </a:p>
                  </a:txBody>
                  <a:tcPr/>
                </a:tc>
              </a:tr>
              <a:tr h="72524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Mr. </a:t>
                      </a:r>
                      <a:r>
                        <a:rPr lang="en-US" sz="1400" dirty="0" err="1" smtClean="0"/>
                        <a:t>Seshacharyulu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MECH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NEAT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Recorded Video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22 May</a:t>
                      </a:r>
                      <a:r>
                        <a:rPr lang="en-US" sz="1400" baseline="0" dirty="0" smtClean="0"/>
                        <a:t> 2020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hlinkClick r:id="rId3"/>
                        </a:rPr>
                        <a:t>https://drive.google.com/file/d/1UjhkXJVtXdbURr0wRSmOSIBDXzz3AtIq/view?usp=sharing</a:t>
                      </a:r>
                      <a:endParaRPr lang="en-US" sz="1400" dirty="0"/>
                    </a:p>
                  </a:txBody>
                  <a:tcPr/>
                </a:tc>
              </a:tr>
              <a:tr h="51371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Mrs. </a:t>
                      </a:r>
                      <a:r>
                        <a:rPr lang="en-US" sz="1400" dirty="0" err="1" smtClean="0"/>
                        <a:t>Shailaja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Screen </a:t>
                      </a:r>
                      <a:r>
                        <a:rPr lang="en-US" sz="1400" dirty="0" err="1" smtClean="0"/>
                        <a:t>Casto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Matic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Recorded Video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23 May 2020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hlinkClick r:id="rId4"/>
                        </a:rPr>
                        <a:t>https://youtu.be/-N7mWV5Z_24</a:t>
                      </a:r>
                      <a:endParaRPr lang="en-US" sz="1400" dirty="0" smtClean="0"/>
                    </a:p>
                    <a:p>
                      <a:endParaRPr lang="en-US" sz="1400" dirty="0"/>
                    </a:p>
                  </a:txBody>
                  <a:tcPr/>
                </a:tc>
              </a:tr>
              <a:tr h="51371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Mr. G. </a:t>
                      </a:r>
                      <a:r>
                        <a:rPr lang="en-US" sz="1400" dirty="0" err="1" smtClean="0"/>
                        <a:t>Swaroop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MECH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Over view of Machine Learning Python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Online Webinar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25 May 2020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Online session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</a:tr>
              <a:tr h="51371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Mr. </a:t>
                      </a:r>
                      <a:r>
                        <a:rPr lang="en-US" sz="1400" dirty="0" err="1" smtClean="0"/>
                        <a:t>PoornaChander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Hw</a:t>
                      </a:r>
                      <a:r>
                        <a:rPr lang="en-US" sz="1400" dirty="0" smtClean="0"/>
                        <a:t> to use Google sites for teachers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Recorded Video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26 May 2020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hlinkClick r:id="rId5"/>
                        </a:rPr>
                        <a:t>https://youtu.be/lQs_kRe6FiI</a:t>
                      </a:r>
                      <a:endParaRPr lang="en-US" sz="1400" dirty="0" smtClean="0"/>
                    </a:p>
                    <a:p>
                      <a:endParaRPr lang="en-US" sz="1400" dirty="0"/>
                    </a:p>
                  </a:txBody>
                  <a:tcPr/>
                </a:tc>
              </a:tr>
              <a:tr h="6267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Mr. </a:t>
                      </a:r>
                      <a:r>
                        <a:rPr lang="en-US" sz="1400" dirty="0" err="1" smtClean="0"/>
                        <a:t>Poorna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Chander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Response </a:t>
                      </a:r>
                      <a:r>
                        <a:rPr lang="en-US" sz="1400" dirty="0" err="1" smtClean="0"/>
                        <a:t>validitation</a:t>
                      </a:r>
                      <a:r>
                        <a:rPr lang="en-US" sz="1400" dirty="0" smtClean="0"/>
                        <a:t> using general formula in Google form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Recorded Video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26 May 2020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hlinkClick r:id="rId6"/>
                        </a:rPr>
                        <a:t>https://youtu.be/7MWPGrXO0Fc</a:t>
                      </a:r>
                      <a:endParaRPr lang="en-US" sz="1400" dirty="0" smtClean="0"/>
                    </a:p>
                    <a:p>
                      <a:endParaRPr lang="en-US" sz="1400" dirty="0"/>
                    </a:p>
                  </a:txBody>
                  <a:tcPr/>
                </a:tc>
              </a:tr>
              <a:tr h="51371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Mr. </a:t>
                      </a:r>
                      <a:r>
                        <a:rPr lang="en-US" sz="1400" dirty="0" err="1" smtClean="0"/>
                        <a:t>PoornaChander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How to use </a:t>
                      </a:r>
                      <a:r>
                        <a:rPr lang="en-US" sz="1400" dirty="0" err="1" smtClean="0"/>
                        <a:t>Nearpod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Recorded Video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26 May 2020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hlinkClick r:id="rId7"/>
                        </a:rPr>
                        <a:t>https://youtu.be/UTa3uEnTeaw</a:t>
                      </a:r>
                      <a:endParaRPr lang="en-US" sz="1400" dirty="0" smtClean="0"/>
                    </a:p>
                    <a:p>
                      <a:endParaRPr lang="en-US" sz="1400" dirty="0"/>
                    </a:p>
                  </a:txBody>
                  <a:tcPr/>
                </a:tc>
              </a:tr>
              <a:tr h="114830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Mr. Arvind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CSE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PYTHON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Recorded Video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30 May 2020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hlinkClick r:id="rId8"/>
                        </a:rPr>
                        <a:t>https://www.youtube.com/watch?v=EXXwrkGRSoY&amp;list=PLnsQVdy457NoGmQqGrfFwWw0edwnU2LAJ&amp;index=2&amp;t=0s</a:t>
                      </a:r>
                      <a:endParaRPr lang="en-US" sz="1400" dirty="0" smtClean="0"/>
                    </a:p>
                    <a:p>
                      <a:endParaRPr lang="en-US" sz="1400" dirty="0"/>
                    </a:p>
                  </a:txBody>
                  <a:tcPr/>
                </a:tc>
              </a:tr>
              <a:tr h="443926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Mrs. </a:t>
                      </a:r>
                      <a:r>
                        <a:rPr lang="en-US" sz="1400" dirty="0" err="1" smtClean="0"/>
                        <a:t>Meghana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CSE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E-Learning Tools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On line Webinar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01 June 2020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Online session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800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1" y="239150"/>
            <a:ext cx="5861538" cy="63867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05379" y="422031"/>
            <a:ext cx="588029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Talk focused 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Teaching, Learning and Evaluation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Professional Development, Co-Curricular and Extension Activities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Research and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Development of E-Learning Delivery Process/Material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r>
              <a:rPr lang="en-US" sz="2400" b="1" i="1" dirty="0" smtClean="0">
                <a:solidFill>
                  <a:srgbClr val="FF0000"/>
                </a:solidFill>
              </a:rPr>
              <a:t>Platform: Google MEET</a:t>
            </a:r>
          </a:p>
          <a:p>
            <a:r>
              <a:rPr lang="en-US" sz="2400" b="1" i="1" dirty="0" smtClean="0">
                <a:solidFill>
                  <a:srgbClr val="FF0000"/>
                </a:solidFill>
              </a:rPr>
              <a:t>Number of Participants: 60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28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16" y="253219"/>
            <a:ext cx="5894363" cy="6386732"/>
          </a:xfrm>
          <a:prstGeom prst="rect">
            <a:avLst/>
          </a:prstGeom>
        </p:spPr>
      </p:pic>
      <p:sp>
        <p:nvSpPr>
          <p:cNvPr id="3" name="AutoShape 2" descr="blob:https://web.whatsapp.com/489791d5-b3d5-4d96-bf76-309e3e9708a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974237" y="1487837"/>
            <a:ext cx="3353739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Day-01: </a:t>
            </a:r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youtu.be/aLs68-yaD4s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Day-02:</a:t>
            </a:r>
          </a:p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youtu.be/wtk7S6dI9Zg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Day-03:</a:t>
            </a:r>
          </a:p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youtu.be/XBGBDmOVohk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34753" y="945397"/>
            <a:ext cx="24384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Session Recordings: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24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21" y="254649"/>
            <a:ext cx="6086621" cy="638673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612610" y="2151637"/>
            <a:ext cx="43756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www.youtube.com/playlist?list=PLpDOz6lW3UrkRUU69TwKxPvwCvw4zszN3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19254" y="1782305"/>
            <a:ext cx="2562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Recording of the session: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41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00" y="295422"/>
            <a:ext cx="5456214" cy="630232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7075982" y="12398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261315" y="805912"/>
            <a:ext cx="2295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No. of Participants: 65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664271" y="1239864"/>
            <a:ext cx="327846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Day 1:</a:t>
            </a:r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youtu.be/1dQAZUsT5W4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Day 2:</a:t>
            </a:r>
          </a:p>
          <a:p>
            <a:r>
              <a:rPr lang="en-US" dirty="0">
                <a:hlinkClick r:id="rId4"/>
              </a:rPr>
              <a:t>https://youtu.be/EHO0JTJXLsA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67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04" y="223654"/>
            <a:ext cx="6203852" cy="641486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519620" y="2784756"/>
            <a:ext cx="49181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www.youtube.com/playlist?list=PLpDOz6lW3Url2VX8llACENv-nAOHPC8b3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284203" y="2123267"/>
            <a:ext cx="29512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Recording of the session: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46" y="270147"/>
            <a:ext cx="6275144" cy="64007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22210" y="1906292"/>
            <a:ext cx="30996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FF0000"/>
                </a:solidFill>
              </a:rPr>
              <a:t>No. of Participants: 45</a:t>
            </a:r>
          </a:p>
          <a:p>
            <a:r>
              <a:rPr lang="en-US" sz="2400" b="1" i="1" dirty="0" smtClean="0">
                <a:solidFill>
                  <a:srgbClr val="FF0000"/>
                </a:solidFill>
              </a:rPr>
              <a:t>ICT tools: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 smtClean="0">
                <a:solidFill>
                  <a:srgbClr val="FF0000"/>
                </a:solidFill>
              </a:rPr>
              <a:t>PADLET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 smtClean="0">
                <a:solidFill>
                  <a:srgbClr val="FF0000"/>
                </a:solidFill>
              </a:rPr>
              <a:t>PLICKERS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 smtClean="0">
                <a:solidFill>
                  <a:srgbClr val="FF0000"/>
                </a:solidFill>
              </a:rPr>
              <a:t>CLASSCRAFT</a:t>
            </a:r>
            <a:endParaRPr lang="en-US" sz="2400" b="1" i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 smtClean="0">
                <a:solidFill>
                  <a:srgbClr val="FF0000"/>
                </a:solidFill>
              </a:rPr>
              <a:t>MOODLE</a:t>
            </a:r>
          </a:p>
        </p:txBody>
      </p:sp>
    </p:spTree>
    <p:extLst>
      <p:ext uri="{BB962C8B-B14F-4D97-AF65-F5344CB8AC3E}">
        <p14:creationId xmlns:p14="http://schemas.microsoft.com/office/powerpoint/2010/main" val="390447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345" y="232474"/>
            <a:ext cx="5130570" cy="64782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59211" y="422261"/>
            <a:ext cx="631569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No. </a:t>
            </a:r>
            <a:r>
              <a:rPr lang="en-US" sz="2400" dirty="0"/>
              <a:t>o</a:t>
            </a:r>
            <a:r>
              <a:rPr lang="en-US" sz="2400" dirty="0" smtClean="0"/>
              <a:t>f Participants: 113</a:t>
            </a:r>
          </a:p>
          <a:p>
            <a:r>
              <a:rPr lang="en-US" sz="2400" dirty="0" smtClean="0"/>
              <a:t>No. of papers presented: 32</a:t>
            </a:r>
          </a:p>
          <a:p>
            <a:r>
              <a:rPr lang="en-US" sz="2400" dirty="0" smtClean="0"/>
              <a:t>Key Note sessions: 07</a:t>
            </a:r>
          </a:p>
          <a:p>
            <a:endParaRPr lang="en-US" sz="2400" dirty="0" smtClean="0"/>
          </a:p>
          <a:p>
            <a:r>
              <a:rPr lang="en-US" sz="2400" dirty="0" smtClean="0"/>
              <a:t>Day-01 link:</a:t>
            </a:r>
          </a:p>
          <a:p>
            <a:r>
              <a:rPr lang="en-US" sz="2400" dirty="0" smtClean="0">
                <a:hlinkClick r:id="rId3"/>
              </a:rPr>
              <a:t>https</a:t>
            </a:r>
            <a:r>
              <a:rPr lang="en-US" sz="2400" dirty="0">
                <a:hlinkClick r:id="rId3"/>
              </a:rPr>
              <a:t>://drive.google.com/file/d/1NPp_5poLEfoVz0tn8r9YabQiABZRb6H-/</a:t>
            </a:r>
            <a:r>
              <a:rPr lang="en-US" sz="2400" dirty="0" smtClean="0">
                <a:hlinkClick r:id="rId3"/>
              </a:rPr>
              <a:t>view?usp=sharing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Day -02 link:</a:t>
            </a:r>
          </a:p>
          <a:p>
            <a:r>
              <a:rPr lang="en-US" sz="2400" dirty="0">
                <a:hlinkClick r:id="rId4"/>
              </a:rPr>
              <a:t>https://</a:t>
            </a:r>
            <a:r>
              <a:rPr lang="en-US" sz="2400" dirty="0" smtClean="0">
                <a:hlinkClick r:id="rId4"/>
              </a:rPr>
              <a:t>drive.google.com/file/d/1tLrw0bu87WOkbVhE8DsY87c6mCnMIZKt/view?usp=sharing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Day – 03 link:</a:t>
            </a:r>
          </a:p>
          <a:p>
            <a:r>
              <a:rPr lang="en-US" sz="2400" dirty="0">
                <a:hlinkClick r:id="rId5"/>
              </a:rPr>
              <a:t>https://</a:t>
            </a:r>
            <a:r>
              <a:rPr lang="en-US" sz="2400" dirty="0" smtClean="0">
                <a:hlinkClick r:id="rId5"/>
              </a:rPr>
              <a:t>drive.google.com/file/d/1iIoytog-4xXByT8aCirAin8Wdlc0Ozti/view?usp=sharing</a:t>
            </a:r>
            <a:endParaRPr lang="en-US" sz="2400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54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5660" y="371960"/>
            <a:ext cx="1120473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Schedule Of ICETP2020: </a:t>
            </a:r>
            <a:r>
              <a:rPr lang="en-US" dirty="0">
                <a:hlinkClick r:id="rId2"/>
              </a:rPr>
              <a:t>https://drive.google.com/file/d/17GhAcPtFcipyL_3fYpSU6SyuNCXvhQKa/view?usp=sharing</a:t>
            </a:r>
            <a:endParaRPr lang="en-US" dirty="0"/>
          </a:p>
          <a:p>
            <a:r>
              <a:rPr lang="en-US" dirty="0" smtClean="0"/>
              <a:t>Guidelines for the conference:</a:t>
            </a:r>
          </a:p>
          <a:p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drive.google.com/file/d/1vl6W_piGU_yCHhhM9VE541BEANKbDps0/view?usp=sharing</a:t>
            </a:r>
            <a:endParaRPr lang="en-US" dirty="0" smtClean="0"/>
          </a:p>
          <a:p>
            <a:r>
              <a:rPr lang="en-US" dirty="0" smtClean="0"/>
              <a:t>Paper id:</a:t>
            </a:r>
          </a:p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drive.google.com/file/d/1s0g8Th3onlLlKGc7rAjMFyeReOYyfMJ6/view?usp=sharing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54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0481" y="169435"/>
            <a:ext cx="982592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Faculty Interaction: </a:t>
            </a:r>
            <a:r>
              <a:rPr lang="en-US" b="1" dirty="0" smtClean="0">
                <a:solidFill>
                  <a:srgbClr val="FF0000"/>
                </a:solidFill>
              </a:rPr>
              <a:t>Classroom Management In an Online Class</a:t>
            </a:r>
          </a:p>
          <a:p>
            <a:r>
              <a:rPr lang="en-US" dirty="0" smtClean="0"/>
              <a:t>No. of Speakers: 03</a:t>
            </a:r>
          </a:p>
          <a:p>
            <a:r>
              <a:rPr lang="en-US" dirty="0" smtClean="0"/>
              <a:t>No. of Participants: 103</a:t>
            </a:r>
          </a:p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drive.google.com/file/d/1_WumgCgqOKXJeA2pgifSPB9j88NrFo3D/view?usp=sharing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				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567389"/>
              </p:ext>
            </p:extLst>
          </p:nvPr>
        </p:nvGraphicFramePr>
        <p:xfrm>
          <a:off x="170481" y="1660618"/>
          <a:ext cx="11763214" cy="49881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12852"/>
                <a:gridCol w="2248191"/>
                <a:gridCol w="1153940"/>
                <a:gridCol w="5009361"/>
                <a:gridCol w="1038870"/>
              </a:tblGrid>
              <a:tr h="5922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Topic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Name of The Resource Person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Date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Link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No. Of Participants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b"/>
                </a:tc>
              </a:tr>
              <a:tr h="4548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Design Power point Presentation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Ms. </a:t>
                      </a:r>
                      <a:r>
                        <a:rPr lang="en-US" sz="1400" u="none" strike="noStrike" dirty="0" err="1">
                          <a:effectLst/>
                        </a:rPr>
                        <a:t>Vigneswari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19/08/2020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https://drive.google.com/file/d/1bjZ18bS-qGg80oQ_TfXw91uSX7XLU96Q/view?usp=sharing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b"/>
                </a:tc>
              </a:tr>
              <a:tr h="4385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Animations in power point presentations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Ms. </a:t>
                      </a:r>
                      <a:r>
                        <a:rPr lang="en-US" sz="1400" u="none" strike="noStrike" dirty="0" err="1">
                          <a:effectLst/>
                        </a:rPr>
                        <a:t>Meghana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20/08/2020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https://drive.google.com/file/d/17fnI1Gj4T7RdpmzMLqZMv_pq25562BIX/view?usp=sharing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b"/>
                </a:tc>
              </a:tr>
              <a:tr h="4385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Interactive tools for virtual Classes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Ms. </a:t>
                      </a:r>
                      <a:r>
                        <a:rPr lang="en-US" sz="1400" u="none" strike="noStrike" dirty="0" err="1">
                          <a:effectLst/>
                        </a:rPr>
                        <a:t>Bindu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Bhavani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21/08/2020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https://drive.google.com/file/d/1we3xZleN5uNIGYo6cNIMAXl2hjMXnFd3/view?usp=sharing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55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b"/>
                </a:tc>
              </a:tr>
              <a:tr h="4385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Windows 10 For Educators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Mr. Manjunath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24/08/2020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https://drive.google.com/file/d/1Zol4xjOE8IwDihqsIBAFwRGRW41P92Ut/view?usp=sharing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b"/>
                </a:tc>
              </a:tr>
              <a:tr h="8712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Virtual Board for Mathematical equations &amp; Derivations</a:t>
                      </a:r>
                      <a:br>
                        <a:rPr lang="en-US" sz="1400" u="none" strike="noStrike">
                          <a:effectLst/>
                        </a:rPr>
                      </a:b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Dr. P. Gayathri Pavani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25/08/2020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https://drive.google.com/file/d/1DG0OBuGTLduqgkBdfM4ojDK-dCknGmam/view?usp=sharing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b"/>
                </a:tc>
              </a:tr>
              <a:tr h="4385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Assessment &amp; Feedback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Mr. PoornaChander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26/08/2020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https://drive.google.com/file/d/1yDv3Z2t23AH2MYlp4Btv7LledLq1eCO8/view?usp=sharing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b"/>
                </a:tc>
              </a:tr>
              <a:tr h="4385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Features of Google Meet for Virtual Class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Dr. P. Gayathri Pavani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27/08/2020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https://drive.google.com/file/d/14gTr340YhEaWu3m-v3JxxIGsZ1XLz9ue/view?usp=sharing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65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b"/>
                </a:tc>
              </a:tr>
              <a:tr h="4385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Code Tantra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Mr. Ramesh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28/08/2020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https://drive.google.com/file/d/1KXnNIg-G8SOUUnReyYxOHPunp_Ile2p-/view?usp=sharing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82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b"/>
                </a:tc>
              </a:tr>
              <a:tr h="4385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Reference Globe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Mr. Kiran Kumar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29/08/2020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https://drive.google.com/file/d/1c02Xwj5Gk_NpHchDBlVujKNV_cY7nArY/view?usp=sharing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75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5" marR="6605" marT="6605" marB="0" anchor="b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20692" y="1337453"/>
            <a:ext cx="5384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Virtual Training on Essential Tools for Virtual Classes: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34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763066"/>
              </p:ext>
            </p:extLst>
          </p:nvPr>
        </p:nvGraphicFramePr>
        <p:xfrm>
          <a:off x="230335" y="241284"/>
          <a:ext cx="11687862" cy="62989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9909"/>
                <a:gridCol w="1627322"/>
                <a:gridCol w="2510726"/>
                <a:gridCol w="1131376"/>
                <a:gridCol w="4308529"/>
              </a:tblGrid>
              <a:tr h="223403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Faculty Demonstrations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34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Faculty Name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Department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Topic Name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Date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Link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</a:tr>
              <a:tr h="22340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Mr. Rama Krishna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CSE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Jam Board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 rowSpan="4"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12/9/2020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13" marR="7713" marT="7713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400" u="sng" strike="noStrike">
                          <a:effectLst/>
                          <a:hlinkClick r:id="rId2"/>
                        </a:rPr>
                        <a:t>https://drive.google.com/file/d/1zvY6oOGnOIwSPdNY8ZEP8wJ5I-82mkaa/view?usp=sharing</a:t>
                      </a:r>
                      <a:endParaRPr lang="en-US" sz="14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ctr"/>
                </a:tc>
              </a:tr>
              <a:tr h="22340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Mr. Kiran Kumar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CSE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Animations in PPT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340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Mrs. Swetha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Civil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Live Board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3140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Ms. Aarthi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English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Loom and Google Doc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340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Mr. T. Santosh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ECE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StormBoard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 rowSpan="3"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9/9/2020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13" marR="7713" marT="7713" marB="0" anchor="ctr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1400" u="sng" strike="noStrike">
                          <a:effectLst/>
                          <a:hlinkClick r:id="rId3"/>
                        </a:rPr>
                        <a:t>https://drive.google.com/file/d/1uPYnRlkZ7rWvPoMLqVS3aZnc4pXiSFgU/view?usp=sharing</a:t>
                      </a:r>
                      <a:endParaRPr lang="en-US" sz="14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</a:tr>
              <a:tr h="22340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Mrs. Sridevi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ECE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Padlets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5617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Mr. Mukesh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ECE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MindMap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340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Mr. Yaseen Pasha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CSE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Canvas - LMS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 rowSpan="3"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8/9/2020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13" marR="7713" marT="7713" marB="0" anchor="ctr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1400" u="sng" strike="noStrike">
                          <a:effectLst/>
                          <a:hlinkClick r:id="rId4"/>
                        </a:rPr>
                        <a:t>https://drive.google.com/file/d/1Axu57a8CGqATWu3YLSLvSyveEPURy5N9/view?usp=sharing</a:t>
                      </a:r>
                      <a:endParaRPr lang="en-US" sz="14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</a:tr>
              <a:tr h="22340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Mrs. Deepthi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CSE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Quiziz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5617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Ms. Priya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ECE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Sutori</a:t>
                      </a:r>
                      <a:r>
                        <a:rPr lang="en-US" sz="1400" u="none" strike="noStrike" dirty="0">
                          <a:effectLst/>
                        </a:rPr>
                        <a:t>- Presentation tool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0570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Mrs. Rajani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ECE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PPt lecture presentation using nobile inbuilt screen recorde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7/9/2020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13" marR="7713" marT="7713" marB="0" anchor="ctr"/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400" u="sng" strike="noStrike" dirty="0">
                          <a:effectLst/>
                          <a:hlinkClick r:id="rId5"/>
                        </a:rPr>
                        <a:t>https://drive.google.com/file/d/1lqUkQrvzb6A-7RZWmnhDktGmlcU8uCB6/view?usp=sharing</a:t>
                      </a:r>
                      <a:endParaRPr lang="en-US" sz="14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</a:tr>
              <a:tr h="4084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Mr. Kiran Kumar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ECE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Online Teaching Techniqus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340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Mr. Venkanna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CHEMISTRY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Screen Recording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0707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Mrs. Sriveni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CSE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ZOOMIT &amp; HYPACIA using google slide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3" marR="7713" marT="7713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769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490405"/>
              </p:ext>
            </p:extLst>
          </p:nvPr>
        </p:nvGraphicFramePr>
        <p:xfrm>
          <a:off x="278968" y="294468"/>
          <a:ext cx="11701221" cy="62923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4139"/>
                <a:gridCol w="2037600"/>
                <a:gridCol w="2854139"/>
                <a:gridCol w="1618095"/>
                <a:gridCol w="2337248"/>
              </a:tblGrid>
              <a:tr h="36818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Mrs. </a:t>
                      </a:r>
                      <a:r>
                        <a:rPr lang="en-US" sz="2000" u="none" strike="noStrike" dirty="0" err="1">
                          <a:effectLst/>
                        </a:rPr>
                        <a:t>Haritha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ECE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Loom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4/9/2020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2000" u="sng" strike="noStrike">
                          <a:effectLst/>
                          <a:hlinkClick r:id="rId2"/>
                        </a:rPr>
                        <a:t>https://drive.google.com/file/d/1QsogxZZiQVkk9UmOrr_n2jvSh6c3R28Y/view?usp=sharing</a:t>
                      </a:r>
                      <a:endParaRPr lang="en-US" sz="2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818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Mr. AliMubeen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ECE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Hot Potatoes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2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Dr. Syed Azad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CSE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 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818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Dr. Srikanth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CSE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Epic Pen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3/9/2020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2000" u="sng" strike="noStrike">
                          <a:effectLst/>
                          <a:hlinkClick r:id="rId3"/>
                        </a:rPr>
                        <a:t>https://drive.google.com/file/d/1f98Ym03JawLLwCr39YAe3JVlwji38Gqi/view?usp=sharing</a:t>
                      </a:r>
                      <a:endParaRPr lang="en-US" sz="2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66641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Mr. Arvind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CSE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Microsoft White Board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818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Mrs. Shailaja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ECE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 err="1">
                          <a:effectLst/>
                        </a:rPr>
                        <a:t>Thnglink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5964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Mrs. L. Aparna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CIVIL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 err="1">
                          <a:effectLst/>
                        </a:rPr>
                        <a:t>Kahoot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818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Akhila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CSE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Quiziz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2/9/2020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2000" u="sng" strike="noStrike">
                          <a:effectLst/>
                          <a:hlinkClick r:id="rId3"/>
                        </a:rPr>
                        <a:t>https://drive.google.com/file/d/1f98Ym03JawLLwCr39YAe3JVlwji38Gqi/view?usp=sharing</a:t>
                      </a:r>
                      <a:endParaRPr lang="en-US" sz="2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66641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Chandra Sekhar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ECE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Concept Board Online Teaching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6641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Mr. Ch. Nikhesh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MECH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 err="1">
                          <a:effectLst/>
                        </a:rPr>
                        <a:t>Crooswordpuzzle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usin</a:t>
                      </a:r>
                      <a:r>
                        <a:rPr lang="en-US" sz="2000" u="none" strike="noStrike" dirty="0">
                          <a:effectLst/>
                        </a:rPr>
                        <a:t> Google Sheets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6641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Mr. Tirupathi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EEE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Recording lectures using </a:t>
                      </a:r>
                      <a:r>
                        <a:rPr lang="en-US" sz="2000" u="none" strike="noStrike" dirty="0" err="1">
                          <a:effectLst/>
                        </a:rPr>
                        <a:t>Youtube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697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25" y="239151"/>
            <a:ext cx="7651315" cy="63476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105614" y="821410"/>
            <a:ext cx="3531983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Participants: 64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Focus of Talk: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Equipments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necessary for streaming and recording videos.</a:t>
            </a:r>
          </a:p>
          <a:p>
            <a:endParaRPr lang="en-US" dirty="0"/>
          </a:p>
          <a:p>
            <a:r>
              <a:rPr lang="en-US" dirty="0" smtClean="0"/>
              <a:t>Recording Link:</a:t>
            </a:r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drive.google.com/file/d/1tmfd5obhcz5SwGC2E0iYk17m43qPjNw0/view?usp=sharing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00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55885775_Student does teacher does_v2.potx" id="{618315E5-C348-40CF-AD40-05C2F7C13378}" vid="{0C991BBE-F1C3-4926-9687-DBEAAE8C923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D6CA70E-ED75-4FF0-A862-8EF12B737755}">
  <ds:schemaRefs>
    <ds:schemaRef ds:uri="http://purl.org/dc/elements/1.1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71af3243-3dd4-4a8d-8c0d-dd76da1f02a5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9B27744-7857-4992-B755-05855FC591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F1ABED-93B7-45AC-A513-2CB1FF159AF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753</Words>
  <Application>Microsoft Office PowerPoint</Application>
  <PresentationFormat>Widescreen</PresentationFormat>
  <Paragraphs>290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Corbel</vt:lpstr>
      <vt:lpstr>Rockwell</vt:lpstr>
      <vt:lpstr>Times New Roman</vt:lpstr>
      <vt:lpstr>Basis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2020-10-08T00:31:00Z</dcterms:created>
  <dcterms:modified xsi:type="dcterms:W3CDTF">2020-11-24T08:21:53Z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